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14d1edf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14d1edf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4d9c88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4d9c88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14d9c881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14d9c881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my God to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 to thee!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E’en though it be a cross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raiseth me;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all my song shall be,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nearer, my God, to thee,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 to thee!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like the wanderer,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sun gone down,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Darkness be over 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 rest a stone;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in my dreams I’d 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nearer, my God, to thee,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 to thee.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let the way appear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steps unto heaven;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that thou sendest me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mercy given;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Angels to beckon me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nearer, my God, to thee,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 to thee.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Then, with my waking thoughts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bright with thy praise,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 of my stony griefs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Bethel I’ll raise;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by my woes to 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nearer, my God, to thee,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 to thee.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if on joyful wing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cleaving the sky,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Sun, moon, and stars forgot,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upwards I fly,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all my song shall be,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nearer, my God, to thee,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Nearer, my God, to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nearer to thee!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